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9601200" cy="12801600" type="A3"/>
  <p:notesSz cx="6735763" cy="98663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2019" y="30"/>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74F3D2F-A9A3-4052-933A-D980DC30C76F}" type="datetimeFigureOut">
              <a:rPr lang="en-GB" smtClean="0"/>
              <a:pPr/>
              <a:t>19/01/2023</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C5A52F6-5259-4247-9094-ED134F21D09F}" type="slidenum">
              <a:rPr lang="en-GB" smtClean="0"/>
              <a:pPr/>
              <a:t>‹#›</a:t>
            </a:fld>
            <a:endParaRPr lang="en-GB"/>
          </a:p>
        </p:txBody>
      </p:sp>
    </p:spTree>
    <p:extLst>
      <p:ext uri="{BB962C8B-B14F-4D97-AF65-F5344CB8AC3E}">
        <p14:creationId xmlns:p14="http://schemas.microsoft.com/office/powerpoint/2010/main" val="1633207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A2839BC-8D84-4C5A-801B-706F67613FF3}" type="datetimeFigureOut">
              <a:rPr lang="en-GB" smtClean="0"/>
              <a:pPr/>
              <a:t>19/01/2023</a:t>
            </a:fld>
            <a:endParaRPr lang="en-GB"/>
          </a:p>
        </p:txBody>
      </p:sp>
      <p:sp>
        <p:nvSpPr>
          <p:cNvPr id="4" name="Slide Image Placeholder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05965DE-3433-4555-994A-926777F3D039}" type="slidenum">
              <a:rPr lang="en-GB" smtClean="0"/>
              <a:pPr/>
              <a:t>‹#›</a:t>
            </a:fld>
            <a:endParaRPr lang="en-GB"/>
          </a:p>
        </p:txBody>
      </p:sp>
    </p:spTree>
    <p:extLst>
      <p:ext uri="{BB962C8B-B14F-4D97-AF65-F5344CB8AC3E}">
        <p14:creationId xmlns:p14="http://schemas.microsoft.com/office/powerpoint/2010/main" val="1334856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5965DE-3433-4555-994A-926777F3D039}" type="slidenum">
              <a:rPr lang="en-GB" smtClean="0"/>
              <a:pPr/>
              <a:t>1</a:t>
            </a:fld>
            <a:endParaRPr lang="en-GB"/>
          </a:p>
        </p:txBody>
      </p:sp>
    </p:spTree>
    <p:extLst>
      <p:ext uri="{BB962C8B-B14F-4D97-AF65-F5344CB8AC3E}">
        <p14:creationId xmlns:p14="http://schemas.microsoft.com/office/powerpoint/2010/main" val="86225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4"/>
            <a:ext cx="8161020" cy="2744047"/>
          </a:xfrm>
        </p:spPr>
        <p:txBody>
          <a:bodyPr/>
          <a:lstStyle/>
          <a:p>
            <a:r>
              <a:rPr lang="en-US"/>
              <a:t>Click to edit Master title style</a:t>
            </a: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CC648-67BB-4ACC-B10F-EFB382E6CFA6}"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309082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31422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9248" y="957158"/>
            <a:ext cx="2268616" cy="203877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3397" y="957158"/>
            <a:ext cx="6645831" cy="203877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247456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23130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p>
        </p:txBody>
      </p:sp>
      <p:sp>
        <p:nvSpPr>
          <p:cNvPr id="3" name="Text Placeholder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2CC648-67BB-4ACC-B10F-EFB382E6CFA6}" type="datetimeFigureOut">
              <a:rPr lang="en-US" smtClean="0"/>
              <a:pPr/>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159300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3397"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0640"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2CC648-67BB-4ACC-B10F-EFB382E6CFA6}"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68898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512658"/>
            <a:ext cx="8641080" cy="2133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2CC648-67BB-4ACC-B10F-EFB382E6CFA6}" type="datetimeFigureOut">
              <a:rPr lang="en-US" smtClean="0"/>
              <a:pPr/>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2417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2CC648-67BB-4ACC-B10F-EFB382E6CFA6}" type="datetimeFigureOut">
              <a:rPr lang="en-US" smtClean="0"/>
              <a:pPr/>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242433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2CC648-67BB-4ACC-B10F-EFB382E6CFA6}" type="datetimeFigureOut">
              <a:rPr lang="en-US" smtClean="0"/>
              <a:pPr/>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372196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509693"/>
            <a:ext cx="3158729" cy="2169160"/>
          </a:xfrm>
        </p:spPr>
        <p:txBody>
          <a:bodyPr anchor="b"/>
          <a:lstStyle>
            <a:lvl1pPr algn="l">
              <a:defRPr sz="2800" b="1"/>
            </a:lvl1pPr>
          </a:lstStyle>
          <a:p>
            <a:r>
              <a:rPr lang="en-US"/>
              <a:t>Click to edit Master title style</a:t>
            </a:r>
          </a:p>
        </p:txBody>
      </p:sp>
      <p:sp>
        <p:nvSpPr>
          <p:cNvPr id="3" name="Content Placeholder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67748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2800" b="1"/>
            </a:lvl1pPr>
          </a:lstStyle>
          <a:p>
            <a:r>
              <a:rPr lang="en-US"/>
              <a:t>Click to edit Master title style</a:t>
            </a:r>
          </a:p>
        </p:txBody>
      </p:sp>
      <p:sp>
        <p:nvSpPr>
          <p:cNvPr id="3" name="Picture Placeholder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US"/>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pPr/>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pPr/>
              <a:t>‹#›</a:t>
            </a:fld>
            <a:endParaRPr lang="en-US"/>
          </a:p>
        </p:txBody>
      </p:sp>
    </p:spTree>
    <p:extLst>
      <p:ext uri="{BB962C8B-B14F-4D97-AF65-F5344CB8AC3E}">
        <p14:creationId xmlns:p14="http://schemas.microsoft.com/office/powerpoint/2010/main" val="282217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p>
        </p:txBody>
      </p:sp>
      <p:sp>
        <p:nvSpPr>
          <p:cNvPr id="3" name="Text Placeholder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80060" y="11865187"/>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FA2CC648-67BB-4ACC-B10F-EFB382E6CFA6}" type="datetimeFigureOut">
              <a:rPr lang="en-US" smtClean="0"/>
              <a:pPr/>
              <a:t>1/19/2023</a:t>
            </a:fld>
            <a:endParaRPr lang="en-US"/>
          </a:p>
        </p:txBody>
      </p:sp>
      <p:sp>
        <p:nvSpPr>
          <p:cNvPr id="5" name="Footer Placeholder 4"/>
          <p:cNvSpPr>
            <a:spLocks noGrp="1"/>
          </p:cNvSpPr>
          <p:nvPr>
            <p:ph type="ftr" sz="quarter" idx="3"/>
          </p:nvPr>
        </p:nvSpPr>
        <p:spPr>
          <a:xfrm>
            <a:off x="3280410" y="11865187"/>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80860" y="11865187"/>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C31205B1-80A6-4D74-BF26-E41C5891E920}" type="slidenum">
              <a:rPr lang="en-US" smtClean="0"/>
              <a:pPr/>
              <a:t>‹#›</a:t>
            </a:fld>
            <a:endParaRPr lang="en-US"/>
          </a:p>
        </p:txBody>
      </p:sp>
    </p:spTree>
    <p:extLst>
      <p:ext uri="{BB962C8B-B14F-4D97-AF65-F5344CB8AC3E}">
        <p14:creationId xmlns:p14="http://schemas.microsoft.com/office/powerpoint/2010/main" val="584620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7702" y="682605"/>
            <a:ext cx="3653966" cy="707886"/>
          </a:xfrm>
          <a:prstGeom prst="rect">
            <a:avLst/>
          </a:prstGeom>
          <a:noFill/>
        </p:spPr>
        <p:txBody>
          <a:bodyPr wrap="square" rtlCol="0">
            <a:spAutoFit/>
          </a:bodyPr>
          <a:lstStyle/>
          <a:p>
            <a:r>
              <a:rPr lang="en-US" sz="2000" dirty="0">
                <a:latin typeface="Verdana" pitchFamily="34" charset="0"/>
                <a:ea typeface="Verdana" pitchFamily="34" charset="0"/>
                <a:cs typeface="Verdana" pitchFamily="34" charset="0"/>
              </a:rPr>
              <a:t>UNIVERSITETI I TIRANËS/</a:t>
            </a:r>
          </a:p>
          <a:p>
            <a:r>
              <a:rPr lang="en-US" sz="2000" dirty="0">
                <a:latin typeface="Verdana" pitchFamily="34" charset="0"/>
                <a:ea typeface="Verdana" pitchFamily="34" charset="0"/>
                <a:cs typeface="Verdana" pitchFamily="34" charset="0"/>
              </a:rPr>
              <a:t>UNIVERSITY OF TIRANA</a:t>
            </a:r>
            <a:endParaRPr lang="en-GB" sz="2000" dirty="0">
              <a:latin typeface="Verdana" pitchFamily="34" charset="0"/>
              <a:ea typeface="Verdana" pitchFamily="34" charset="0"/>
              <a:cs typeface="Verdana" pitchFamily="34" charset="0"/>
            </a:endParaRPr>
          </a:p>
        </p:txBody>
      </p:sp>
      <p:sp>
        <p:nvSpPr>
          <p:cNvPr id="10" name="TextBox 9"/>
          <p:cNvSpPr txBox="1"/>
          <p:nvPr/>
        </p:nvSpPr>
        <p:spPr>
          <a:xfrm>
            <a:off x="6080290" y="630011"/>
            <a:ext cx="4038600" cy="707886"/>
          </a:xfrm>
          <a:prstGeom prst="rect">
            <a:avLst/>
          </a:prstGeom>
          <a:noFill/>
        </p:spPr>
        <p:txBody>
          <a:bodyPr wrap="square" rtlCol="0">
            <a:spAutoFit/>
          </a:bodyPr>
          <a:lstStyle/>
          <a:p>
            <a:r>
              <a:rPr lang="en-US" sz="2000" dirty="0">
                <a:latin typeface="Verdana" pitchFamily="34" charset="0"/>
                <a:ea typeface="Verdana" pitchFamily="34" charset="0"/>
                <a:cs typeface="Verdana" pitchFamily="34" charset="0"/>
              </a:rPr>
              <a:t>FACULTY OF ECONOMICS/</a:t>
            </a:r>
          </a:p>
          <a:p>
            <a:r>
              <a:rPr lang="en-US" sz="2000" dirty="0">
                <a:latin typeface="Verdana" pitchFamily="34" charset="0"/>
                <a:ea typeface="Verdana" pitchFamily="34" charset="0"/>
                <a:cs typeface="Verdana" pitchFamily="34" charset="0"/>
              </a:rPr>
              <a:t>FAKULTETI I EKONOMISË</a:t>
            </a:r>
            <a:endParaRPr lang="en-GB" sz="2000" dirty="0">
              <a:latin typeface="Verdana" pitchFamily="34" charset="0"/>
              <a:ea typeface="Verdana" pitchFamily="34" charset="0"/>
              <a:cs typeface="Verdana" pitchFamily="34" charset="0"/>
            </a:endParaRPr>
          </a:p>
        </p:txBody>
      </p:sp>
      <p:sp>
        <p:nvSpPr>
          <p:cNvPr id="11" name="TextBox 10"/>
          <p:cNvSpPr txBox="1"/>
          <p:nvPr/>
        </p:nvSpPr>
        <p:spPr>
          <a:xfrm>
            <a:off x="236256" y="2481320"/>
            <a:ext cx="8871739" cy="2862322"/>
          </a:xfrm>
          <a:prstGeom prst="rect">
            <a:avLst/>
          </a:prstGeom>
          <a:noFill/>
        </p:spPr>
        <p:txBody>
          <a:bodyPr wrap="square" rtlCol="0">
            <a:spAutoFit/>
          </a:bodyPr>
          <a:lstStyle/>
          <a:p>
            <a:pPr algn="ctr"/>
            <a:r>
              <a:rPr lang="sq-AL" sz="2000" dirty="0">
                <a:latin typeface="Verdana" pitchFamily="34" charset="0"/>
                <a:ea typeface="Verdana" pitchFamily="34" charset="0"/>
                <a:cs typeface="Verdana" pitchFamily="34" charset="0"/>
              </a:rPr>
              <a:t>Në kuadër të projektit</a:t>
            </a:r>
            <a:r>
              <a:rPr lang="en-GB" sz="2000" dirty="0">
                <a:latin typeface="Verdana" pitchFamily="34" charset="0"/>
                <a:ea typeface="Verdana" pitchFamily="34" charset="0"/>
                <a:cs typeface="Verdana" pitchFamily="34" charset="0"/>
              </a:rPr>
              <a:t>/ In the framework of the project</a:t>
            </a:r>
            <a:r>
              <a:rPr lang="sq-AL" sz="2000" dirty="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a:t>
            </a:r>
            <a:r>
              <a:rPr lang="en-GB" sz="2000" b="1" dirty="0">
                <a:latin typeface="Verdana" pitchFamily="34" charset="0"/>
                <a:ea typeface="Verdana" pitchFamily="34" charset="0"/>
                <a:cs typeface="Verdana" pitchFamily="34" charset="0"/>
              </a:rPr>
              <a:t>Promoting knowledge on EU policy in Fiscal Administration, Climate, and Energy Topics</a:t>
            </a:r>
            <a:r>
              <a:rPr lang="en-US" sz="2000" dirty="0">
                <a:latin typeface="Verdana" pitchFamily="34" charset="0"/>
                <a:ea typeface="Verdana" pitchFamily="34" charset="0"/>
                <a:cs typeface="Verdana" pitchFamily="34" charset="0"/>
              </a:rPr>
              <a:t>” </a:t>
            </a:r>
          </a:p>
          <a:p>
            <a:pPr algn="ctr"/>
            <a:endParaRPr lang="en-US" sz="2000" dirty="0">
              <a:latin typeface="Verdana" pitchFamily="34" charset="0"/>
              <a:ea typeface="Verdana" pitchFamily="34" charset="0"/>
              <a:cs typeface="Verdana" pitchFamily="34" charset="0"/>
            </a:endParaRPr>
          </a:p>
          <a:p>
            <a:pPr algn="ctr"/>
            <a:r>
              <a:rPr lang="sq-AL" sz="2000" dirty="0">
                <a:latin typeface="Verdana" pitchFamily="34" charset="0"/>
                <a:ea typeface="Verdana" pitchFamily="34" charset="0"/>
                <a:cs typeface="Verdana" pitchFamily="34" charset="0"/>
              </a:rPr>
              <a:t>Organizo</a:t>
            </a:r>
            <a:r>
              <a:rPr lang="en-GB" sz="2000" dirty="0">
                <a:latin typeface="Verdana" pitchFamily="34" charset="0"/>
                <a:ea typeface="Verdana" pitchFamily="34" charset="0"/>
                <a:cs typeface="Verdana" pitchFamily="34" charset="0"/>
              </a:rPr>
              <a:t>het</a:t>
            </a:r>
            <a:r>
              <a:rPr lang="sq-AL" sz="2000" dirty="0">
                <a:latin typeface="Verdana" pitchFamily="34" charset="0"/>
                <a:ea typeface="Verdana" pitchFamily="34" charset="0"/>
                <a:cs typeface="Verdana" pitchFamily="34" charset="0"/>
              </a:rPr>
              <a:t> leksion</a:t>
            </a:r>
            <a:r>
              <a:rPr lang="en-GB" sz="2000" dirty="0" err="1">
                <a:latin typeface="Verdana" pitchFamily="34" charset="0"/>
                <a:ea typeface="Verdana" pitchFamily="34" charset="0"/>
                <a:cs typeface="Verdana" pitchFamily="34" charset="0"/>
              </a:rPr>
              <a:t>i</a:t>
            </a:r>
            <a:r>
              <a:rPr lang="sq-AL"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i</a:t>
            </a:r>
            <a:r>
              <a:rPr lang="sq-AL" sz="2000" dirty="0">
                <a:latin typeface="Verdana" pitchFamily="34" charset="0"/>
                <a:ea typeface="Verdana" pitchFamily="34" charset="0"/>
                <a:cs typeface="Verdana" pitchFamily="34" charset="0"/>
              </a:rPr>
              <a:t> hapur në fushën e </a:t>
            </a:r>
            <a:r>
              <a:rPr lang="en-GB" sz="2000" dirty="0" err="1">
                <a:latin typeface="Verdana" pitchFamily="34" charset="0"/>
                <a:ea typeface="Verdana" pitchFamily="34" charset="0"/>
                <a:cs typeface="Verdana" pitchFamily="34" charset="0"/>
              </a:rPr>
              <a:t>Përshtatjes</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ndaj</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ndryshimeve</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klimatike</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dhe</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Tregut</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të</a:t>
            </a:r>
            <a:r>
              <a:rPr lang="en-GB" sz="2000" dirty="0">
                <a:latin typeface="Verdana" pitchFamily="34" charset="0"/>
                <a:ea typeface="Verdana" pitchFamily="34" charset="0"/>
                <a:cs typeface="Verdana" pitchFamily="34" charset="0"/>
              </a:rPr>
              <a:t> </a:t>
            </a:r>
            <a:r>
              <a:rPr lang="en-GB" sz="2000" dirty="0" err="1">
                <a:latin typeface="Verdana" pitchFamily="34" charset="0"/>
                <a:ea typeface="Verdana" pitchFamily="34" charset="0"/>
                <a:cs typeface="Verdana" pitchFamily="34" charset="0"/>
              </a:rPr>
              <a:t>Energjisë</a:t>
            </a:r>
            <a:r>
              <a:rPr lang="en-GB" sz="2000" dirty="0">
                <a:latin typeface="Verdana" pitchFamily="34" charset="0"/>
                <a:ea typeface="Verdana" pitchFamily="34" charset="0"/>
                <a:cs typeface="Verdana" pitchFamily="34" charset="0"/>
              </a:rPr>
              <a:t> </a:t>
            </a:r>
          </a:p>
          <a:p>
            <a:pPr algn="ctr"/>
            <a:endParaRPr lang="sq-AL" sz="2000" dirty="0">
              <a:latin typeface="Verdana" pitchFamily="34" charset="0"/>
              <a:ea typeface="Verdana" pitchFamily="34" charset="0"/>
              <a:cs typeface="Verdana" pitchFamily="34" charset="0"/>
            </a:endParaRPr>
          </a:p>
          <a:p>
            <a:pPr algn="ctr"/>
            <a:r>
              <a:rPr lang="en-GB" sz="2000" dirty="0">
                <a:latin typeface="Verdana" pitchFamily="34" charset="0"/>
                <a:ea typeface="Verdana" pitchFamily="34" charset="0"/>
                <a:cs typeface="Verdana" pitchFamily="34" charset="0"/>
              </a:rPr>
              <a:t>An</a:t>
            </a:r>
            <a:r>
              <a:rPr lang="sq-AL" sz="2000" dirty="0">
                <a:latin typeface="Verdana" pitchFamily="34" charset="0"/>
                <a:ea typeface="Verdana" pitchFamily="34" charset="0"/>
                <a:cs typeface="Verdana" pitchFamily="34" charset="0"/>
              </a:rPr>
              <a:t> </a:t>
            </a:r>
            <a:r>
              <a:rPr lang="sq-AL" sz="2000" dirty="0" err="1">
                <a:latin typeface="Verdana" pitchFamily="34" charset="0"/>
                <a:ea typeface="Verdana" pitchFamily="34" charset="0"/>
                <a:cs typeface="Verdana" pitchFamily="34" charset="0"/>
              </a:rPr>
              <a:t>open</a:t>
            </a:r>
            <a:r>
              <a:rPr lang="sq-AL" sz="2000" dirty="0">
                <a:latin typeface="Verdana" pitchFamily="34" charset="0"/>
                <a:ea typeface="Verdana" pitchFamily="34" charset="0"/>
                <a:cs typeface="Verdana" pitchFamily="34" charset="0"/>
              </a:rPr>
              <a:t> </a:t>
            </a:r>
            <a:r>
              <a:rPr lang="sq-AL" sz="2000" dirty="0" err="1">
                <a:latin typeface="Verdana" pitchFamily="34" charset="0"/>
                <a:ea typeface="Verdana" pitchFamily="34" charset="0"/>
                <a:cs typeface="Verdana" pitchFamily="34" charset="0"/>
              </a:rPr>
              <a:t>lecture</a:t>
            </a:r>
            <a:r>
              <a:rPr lang="en-GB" sz="2000" dirty="0">
                <a:latin typeface="Verdana" pitchFamily="34" charset="0"/>
                <a:ea typeface="Verdana" pitchFamily="34" charset="0"/>
                <a:cs typeface="Verdana" pitchFamily="34" charset="0"/>
              </a:rPr>
              <a:t> is organized</a:t>
            </a:r>
            <a:r>
              <a:rPr lang="sq-AL" sz="2000" dirty="0">
                <a:latin typeface="Verdana" pitchFamily="34" charset="0"/>
                <a:ea typeface="Verdana" pitchFamily="34" charset="0"/>
                <a:cs typeface="Verdana" pitchFamily="34" charset="0"/>
              </a:rPr>
              <a:t> in the </a:t>
            </a:r>
            <a:r>
              <a:rPr lang="sq-AL" sz="2000" dirty="0" err="1">
                <a:latin typeface="Verdana" pitchFamily="34" charset="0"/>
                <a:ea typeface="Verdana" pitchFamily="34" charset="0"/>
                <a:cs typeface="Verdana" pitchFamily="34" charset="0"/>
              </a:rPr>
              <a:t>field</a:t>
            </a:r>
            <a:r>
              <a:rPr lang="sq-AL" sz="2000" dirty="0">
                <a:latin typeface="Verdana" pitchFamily="34" charset="0"/>
                <a:ea typeface="Verdana" pitchFamily="34" charset="0"/>
                <a:cs typeface="Verdana" pitchFamily="34" charset="0"/>
              </a:rPr>
              <a:t> </a:t>
            </a:r>
            <a:r>
              <a:rPr lang="sq-AL" sz="2000" dirty="0" err="1">
                <a:latin typeface="Verdana" pitchFamily="34" charset="0"/>
                <a:ea typeface="Verdana" pitchFamily="34" charset="0"/>
                <a:cs typeface="Verdana" pitchFamily="34" charset="0"/>
              </a:rPr>
              <a:t>of</a:t>
            </a:r>
            <a:r>
              <a:rPr lang="sq-AL" sz="2000" dirty="0">
                <a:latin typeface="Verdana" pitchFamily="34" charset="0"/>
                <a:ea typeface="Verdana" pitchFamily="34" charset="0"/>
                <a:cs typeface="Verdana" pitchFamily="34" charset="0"/>
              </a:rPr>
              <a:t> </a:t>
            </a:r>
            <a:r>
              <a:rPr lang="en-GB" sz="2000" dirty="0">
                <a:latin typeface="Verdana" pitchFamily="34" charset="0"/>
                <a:ea typeface="Verdana" pitchFamily="34" charset="0"/>
                <a:cs typeface="Verdana" pitchFamily="34" charset="0"/>
              </a:rPr>
              <a:t>Climate Change Adaptation and Energy Market </a:t>
            </a:r>
            <a:r>
              <a:rPr lang="sq-AL" sz="2000" dirty="0">
                <a:latin typeface="Verdana" pitchFamily="34" charset="0"/>
                <a:ea typeface="Verdana" pitchFamily="34" charset="0"/>
                <a:cs typeface="Verdana" pitchFamily="34" charset="0"/>
              </a:rPr>
              <a:t>  </a:t>
            </a:r>
          </a:p>
        </p:txBody>
      </p:sp>
      <p:sp>
        <p:nvSpPr>
          <p:cNvPr id="4" name="TextBox 3"/>
          <p:cNvSpPr txBox="1"/>
          <p:nvPr/>
        </p:nvSpPr>
        <p:spPr>
          <a:xfrm>
            <a:off x="16040" y="5236320"/>
            <a:ext cx="9331586" cy="1938992"/>
          </a:xfrm>
          <a:prstGeom prst="rect">
            <a:avLst/>
          </a:prstGeom>
          <a:noFill/>
        </p:spPr>
        <p:txBody>
          <a:bodyPr wrap="square" rtlCol="0">
            <a:spAutoFit/>
          </a:bodyPr>
          <a:lstStyle/>
          <a:p>
            <a:pPr algn="ctr"/>
            <a:r>
              <a:rPr lang="en-GB" sz="2400" b="1" dirty="0">
                <a:solidFill>
                  <a:schemeClr val="accent3">
                    <a:lumMod val="75000"/>
                  </a:schemeClr>
                </a:solidFill>
                <a:latin typeface="Verdana" pitchFamily="34" charset="0"/>
                <a:ea typeface="Verdana" pitchFamily="34" charset="0"/>
                <a:cs typeface="Verdana" pitchFamily="34" charset="0"/>
              </a:rPr>
              <a:t>Klima </a:t>
            </a:r>
            <a:r>
              <a:rPr lang="en-GB" sz="2400" b="1" dirty="0" err="1">
                <a:solidFill>
                  <a:schemeClr val="accent3">
                    <a:lumMod val="75000"/>
                  </a:schemeClr>
                </a:solidFill>
                <a:latin typeface="Verdana" pitchFamily="34" charset="0"/>
                <a:ea typeface="Verdana" pitchFamily="34" charset="0"/>
                <a:cs typeface="Verdana" pitchFamily="34" charset="0"/>
              </a:rPr>
              <a:t>dhe</a:t>
            </a:r>
            <a:r>
              <a:rPr lang="en-GB" sz="2400" b="1" dirty="0">
                <a:solidFill>
                  <a:schemeClr val="accent3">
                    <a:lumMod val="75000"/>
                  </a:schemeClr>
                </a:solidFill>
                <a:latin typeface="Verdana" pitchFamily="34" charset="0"/>
                <a:ea typeface="Verdana" pitchFamily="34" charset="0"/>
                <a:cs typeface="Verdana" pitchFamily="34" charset="0"/>
              </a:rPr>
              <a:t> </a:t>
            </a:r>
            <a:r>
              <a:rPr lang="en-GB" sz="2400" b="1" dirty="0" err="1">
                <a:solidFill>
                  <a:schemeClr val="accent3">
                    <a:lumMod val="75000"/>
                  </a:schemeClr>
                </a:solidFill>
                <a:latin typeface="Verdana" pitchFamily="34" charset="0"/>
                <a:ea typeface="Verdana" pitchFamily="34" charset="0"/>
                <a:cs typeface="Verdana" pitchFamily="34" charset="0"/>
              </a:rPr>
              <a:t>zhvillimet</a:t>
            </a:r>
            <a:r>
              <a:rPr lang="en-GB" sz="2400" b="1" dirty="0">
                <a:solidFill>
                  <a:schemeClr val="accent3">
                    <a:lumMod val="75000"/>
                  </a:schemeClr>
                </a:solidFill>
                <a:latin typeface="Verdana" pitchFamily="34" charset="0"/>
                <a:ea typeface="Verdana" pitchFamily="34" charset="0"/>
                <a:cs typeface="Verdana" pitchFamily="34" charset="0"/>
              </a:rPr>
              <a:t> e </a:t>
            </a:r>
            <a:r>
              <a:rPr lang="en-GB" sz="2400" b="1" dirty="0" err="1">
                <a:solidFill>
                  <a:schemeClr val="accent3">
                    <a:lumMod val="75000"/>
                  </a:schemeClr>
                </a:solidFill>
                <a:latin typeface="Verdana" pitchFamily="34" charset="0"/>
                <a:ea typeface="Verdana" pitchFamily="34" charset="0"/>
                <a:cs typeface="Verdana" pitchFamily="34" charset="0"/>
              </a:rPr>
              <a:t>sektorit</a:t>
            </a:r>
            <a:r>
              <a:rPr lang="en-GB" sz="2400" b="1" dirty="0">
                <a:solidFill>
                  <a:schemeClr val="accent3">
                    <a:lumMod val="75000"/>
                  </a:schemeClr>
                </a:solidFill>
                <a:latin typeface="Verdana" pitchFamily="34" charset="0"/>
                <a:ea typeface="Verdana" pitchFamily="34" charset="0"/>
                <a:cs typeface="Verdana" pitchFamily="34" charset="0"/>
              </a:rPr>
              <a:t> </a:t>
            </a:r>
            <a:r>
              <a:rPr lang="en-GB" sz="2400" b="1" dirty="0" err="1">
                <a:solidFill>
                  <a:schemeClr val="accent3">
                    <a:lumMod val="75000"/>
                  </a:schemeClr>
                </a:solidFill>
                <a:latin typeface="Verdana" pitchFamily="34" charset="0"/>
                <a:ea typeface="Verdana" pitchFamily="34" charset="0"/>
                <a:cs typeface="Verdana" pitchFamily="34" charset="0"/>
              </a:rPr>
              <a:t>të</a:t>
            </a:r>
            <a:r>
              <a:rPr lang="en-GB" sz="2400" b="1" dirty="0">
                <a:solidFill>
                  <a:schemeClr val="accent3">
                    <a:lumMod val="75000"/>
                  </a:schemeClr>
                </a:solidFill>
                <a:latin typeface="Verdana" pitchFamily="34" charset="0"/>
                <a:ea typeface="Verdana" pitchFamily="34" charset="0"/>
                <a:cs typeface="Verdana" pitchFamily="34" charset="0"/>
              </a:rPr>
              <a:t> </a:t>
            </a:r>
            <a:r>
              <a:rPr lang="en-GB" sz="2400" b="1" dirty="0" err="1">
                <a:solidFill>
                  <a:schemeClr val="accent3">
                    <a:lumMod val="75000"/>
                  </a:schemeClr>
                </a:solidFill>
                <a:latin typeface="Verdana" pitchFamily="34" charset="0"/>
                <a:ea typeface="Verdana" pitchFamily="34" charset="0"/>
                <a:cs typeface="Verdana" pitchFamily="34" charset="0"/>
              </a:rPr>
              <a:t>energjisë</a:t>
            </a:r>
            <a:r>
              <a:rPr lang="en-GB" sz="2400" b="1" dirty="0">
                <a:solidFill>
                  <a:schemeClr val="accent3">
                    <a:lumMod val="75000"/>
                  </a:schemeClr>
                </a:solidFill>
                <a:latin typeface="Verdana" pitchFamily="34" charset="0"/>
                <a:ea typeface="Verdana" pitchFamily="34" charset="0"/>
                <a:cs typeface="Verdana" pitchFamily="34" charset="0"/>
              </a:rPr>
              <a:t> </a:t>
            </a:r>
            <a:r>
              <a:rPr lang="en-GB" sz="2400" b="1" dirty="0" err="1">
                <a:solidFill>
                  <a:schemeClr val="accent3">
                    <a:lumMod val="75000"/>
                  </a:schemeClr>
                </a:solidFill>
                <a:latin typeface="Verdana" pitchFamily="34" charset="0"/>
                <a:ea typeface="Verdana" pitchFamily="34" charset="0"/>
                <a:cs typeface="Verdana" pitchFamily="34" charset="0"/>
              </a:rPr>
              <a:t>në</a:t>
            </a:r>
            <a:r>
              <a:rPr lang="en-GB" sz="2400" b="1" dirty="0">
                <a:solidFill>
                  <a:schemeClr val="accent3">
                    <a:lumMod val="75000"/>
                  </a:schemeClr>
                </a:solidFill>
                <a:latin typeface="Verdana" pitchFamily="34" charset="0"/>
                <a:ea typeface="Verdana" pitchFamily="34" charset="0"/>
                <a:cs typeface="Verdana" pitchFamily="34" charset="0"/>
              </a:rPr>
              <a:t> </a:t>
            </a:r>
            <a:r>
              <a:rPr lang="en-GB" sz="2400" b="1" dirty="0" err="1">
                <a:solidFill>
                  <a:schemeClr val="accent3">
                    <a:lumMod val="75000"/>
                  </a:schemeClr>
                </a:solidFill>
                <a:latin typeface="Verdana" pitchFamily="34" charset="0"/>
                <a:ea typeface="Verdana" pitchFamily="34" charset="0"/>
                <a:cs typeface="Verdana" pitchFamily="34" charset="0"/>
              </a:rPr>
              <a:t>Shqipëri</a:t>
            </a:r>
            <a:r>
              <a:rPr lang="en-GB" sz="2400" b="1" dirty="0">
                <a:solidFill>
                  <a:schemeClr val="accent3">
                    <a:lumMod val="75000"/>
                  </a:schemeClr>
                </a:solidFill>
                <a:latin typeface="Verdana" pitchFamily="34" charset="0"/>
                <a:ea typeface="Verdana" pitchFamily="34" charset="0"/>
                <a:cs typeface="Verdana" pitchFamily="34" charset="0"/>
              </a:rPr>
              <a:t> e BE</a:t>
            </a:r>
          </a:p>
          <a:p>
            <a:pPr algn="ctr"/>
            <a:endParaRPr lang="en-US" sz="2400" b="1" dirty="0">
              <a:solidFill>
                <a:schemeClr val="accent3">
                  <a:lumMod val="75000"/>
                </a:schemeClr>
              </a:solidFill>
              <a:latin typeface="Verdana" pitchFamily="34" charset="0"/>
              <a:ea typeface="Verdana" pitchFamily="34" charset="0"/>
              <a:cs typeface="Verdana" pitchFamily="34" charset="0"/>
            </a:endParaRPr>
          </a:p>
          <a:p>
            <a:pPr algn="ctr"/>
            <a:r>
              <a:rPr lang="en-US" sz="2400" b="1" dirty="0">
                <a:solidFill>
                  <a:schemeClr val="accent3">
                    <a:lumMod val="75000"/>
                  </a:schemeClr>
                </a:solidFill>
                <a:latin typeface="Verdana" pitchFamily="34" charset="0"/>
                <a:ea typeface="Verdana" pitchFamily="34" charset="0"/>
                <a:cs typeface="Verdana" pitchFamily="34" charset="0"/>
              </a:rPr>
              <a:t>Climate and Energy Sector Developments in Albania and EU</a:t>
            </a:r>
            <a:endParaRPr lang="en-GB" sz="2400" b="1" dirty="0">
              <a:solidFill>
                <a:schemeClr val="accent3">
                  <a:lumMod val="75000"/>
                </a:schemeClr>
              </a:solidFill>
              <a:latin typeface="Verdana" pitchFamily="34" charset="0"/>
              <a:ea typeface="Verdana" pitchFamily="34" charset="0"/>
              <a:cs typeface="Verdana" pitchFamily="34" charset="0"/>
            </a:endParaRPr>
          </a:p>
        </p:txBody>
      </p:sp>
      <p:sp>
        <p:nvSpPr>
          <p:cNvPr id="5" name="TextBox 4"/>
          <p:cNvSpPr txBox="1"/>
          <p:nvPr/>
        </p:nvSpPr>
        <p:spPr>
          <a:xfrm>
            <a:off x="264558" y="8717433"/>
            <a:ext cx="8546933" cy="369332"/>
          </a:xfrm>
          <a:prstGeom prst="rect">
            <a:avLst/>
          </a:prstGeom>
          <a:noFill/>
        </p:spPr>
        <p:txBody>
          <a:bodyPr wrap="square" rtlCol="0">
            <a:spAutoFit/>
          </a:bodyPr>
          <a:lstStyle/>
          <a:p>
            <a:r>
              <a:rPr lang="en-US" sz="1800" i="1" dirty="0">
                <a:latin typeface="Verdana" pitchFamily="34" charset="0"/>
                <a:ea typeface="Verdana" pitchFamily="34" charset="0"/>
                <a:cs typeface="Verdana" pitchFamily="34" charset="0"/>
              </a:rPr>
              <a:t>Data </a:t>
            </a:r>
            <a:r>
              <a:rPr lang="en-US" sz="1800" i="1" dirty="0" err="1">
                <a:latin typeface="Verdana" pitchFamily="34" charset="0"/>
                <a:ea typeface="Verdana" pitchFamily="34" charset="0"/>
                <a:cs typeface="Verdana" pitchFamily="34" charset="0"/>
              </a:rPr>
              <a:t>dhe</a:t>
            </a:r>
            <a:r>
              <a:rPr lang="en-US" sz="1800" i="1" dirty="0">
                <a:latin typeface="Verdana" pitchFamily="34" charset="0"/>
                <a:ea typeface="Verdana" pitchFamily="34" charset="0"/>
                <a:cs typeface="Verdana" pitchFamily="34" charset="0"/>
              </a:rPr>
              <a:t> </a:t>
            </a:r>
            <a:r>
              <a:rPr lang="en-US" sz="1800" i="1" dirty="0" err="1">
                <a:latin typeface="Verdana" pitchFamily="34" charset="0"/>
                <a:ea typeface="Verdana" pitchFamily="34" charset="0"/>
                <a:cs typeface="Verdana" pitchFamily="34" charset="0"/>
              </a:rPr>
              <a:t>ora</a:t>
            </a:r>
            <a:r>
              <a:rPr lang="en-US" sz="1800" i="1" dirty="0">
                <a:latin typeface="Verdana" pitchFamily="34" charset="0"/>
                <a:ea typeface="Verdana" pitchFamily="34" charset="0"/>
                <a:cs typeface="Verdana" pitchFamily="34" charset="0"/>
              </a:rPr>
              <a:t>/Date and time</a:t>
            </a:r>
            <a:r>
              <a:rPr lang="sr-Latn-RS" sz="1800" dirty="0">
                <a:latin typeface="Verdana" pitchFamily="34" charset="0"/>
                <a:ea typeface="Verdana" pitchFamily="34" charset="0"/>
                <a:cs typeface="Verdana" pitchFamily="34" charset="0"/>
              </a:rPr>
              <a:t>:</a:t>
            </a:r>
            <a:r>
              <a:rPr lang="sr-Latn-RS" sz="1800" i="1" dirty="0">
                <a:latin typeface="Verdana" pitchFamily="34" charset="0"/>
                <a:ea typeface="Verdana" pitchFamily="34" charset="0"/>
                <a:cs typeface="Verdana" pitchFamily="34" charset="0"/>
              </a:rPr>
              <a:t> </a:t>
            </a:r>
            <a:r>
              <a:rPr lang="en-US" sz="1800" b="1" dirty="0">
                <a:solidFill>
                  <a:schemeClr val="accent3">
                    <a:lumMod val="75000"/>
                  </a:schemeClr>
                </a:solidFill>
                <a:latin typeface="Verdana" pitchFamily="34" charset="0"/>
                <a:ea typeface="Verdana" pitchFamily="34" charset="0"/>
                <a:cs typeface="Verdana" pitchFamily="34" charset="0"/>
              </a:rPr>
              <a:t>27/01/2023    17:00</a:t>
            </a:r>
            <a:endParaRPr lang="en-GB" sz="1800" b="1" dirty="0">
              <a:solidFill>
                <a:schemeClr val="accent3">
                  <a:lumMod val="75000"/>
                </a:schemeClr>
              </a:solidFill>
              <a:latin typeface="Verdana" pitchFamily="34" charset="0"/>
              <a:ea typeface="Verdana" pitchFamily="34" charset="0"/>
              <a:cs typeface="Verdana" pitchFamily="34" charset="0"/>
            </a:endParaRPr>
          </a:p>
        </p:txBody>
      </p:sp>
      <p:sp>
        <p:nvSpPr>
          <p:cNvPr id="14" name="TextBox 13"/>
          <p:cNvSpPr txBox="1"/>
          <p:nvPr/>
        </p:nvSpPr>
        <p:spPr>
          <a:xfrm>
            <a:off x="233385" y="7175312"/>
            <a:ext cx="2220484" cy="369332"/>
          </a:xfrm>
          <a:prstGeom prst="rect">
            <a:avLst/>
          </a:prstGeom>
          <a:noFill/>
        </p:spPr>
        <p:txBody>
          <a:bodyPr wrap="square" rtlCol="0">
            <a:spAutoFit/>
          </a:bodyPr>
          <a:lstStyle/>
          <a:p>
            <a:r>
              <a:rPr lang="en-US" sz="1800" i="1" dirty="0" err="1">
                <a:latin typeface="Verdana" pitchFamily="34" charset="0"/>
                <a:ea typeface="Verdana" pitchFamily="34" charset="0"/>
                <a:cs typeface="Verdana" pitchFamily="34" charset="0"/>
              </a:rPr>
              <a:t>Lektor</a:t>
            </a:r>
            <a:r>
              <a:rPr lang="en-US" sz="1800" i="1" dirty="0">
                <a:latin typeface="Verdana" pitchFamily="34" charset="0"/>
                <a:ea typeface="Verdana" pitchFamily="34" charset="0"/>
                <a:cs typeface="Verdana" pitchFamily="34" charset="0"/>
              </a:rPr>
              <a:t>/Lecturer</a:t>
            </a:r>
            <a:r>
              <a:rPr lang="sr-Latn-RS" sz="1800" dirty="0">
                <a:latin typeface="Verdana" pitchFamily="34" charset="0"/>
                <a:ea typeface="Verdana" pitchFamily="34" charset="0"/>
                <a:cs typeface="Verdana" pitchFamily="34" charset="0"/>
              </a:rPr>
              <a:t>:</a:t>
            </a:r>
            <a:endParaRPr lang="en-GB" sz="1800" dirty="0">
              <a:latin typeface="Verdana" pitchFamily="34" charset="0"/>
              <a:ea typeface="Verdana" pitchFamily="34" charset="0"/>
              <a:cs typeface="Verdana" pitchFamily="34" charset="0"/>
            </a:endParaRPr>
          </a:p>
        </p:txBody>
      </p:sp>
      <p:sp>
        <p:nvSpPr>
          <p:cNvPr id="16" name="TextBox 15"/>
          <p:cNvSpPr txBox="1"/>
          <p:nvPr/>
        </p:nvSpPr>
        <p:spPr>
          <a:xfrm>
            <a:off x="2563091" y="7163123"/>
            <a:ext cx="6248400" cy="1477328"/>
          </a:xfrm>
          <a:prstGeom prst="rect">
            <a:avLst/>
          </a:prstGeom>
          <a:noFill/>
        </p:spPr>
        <p:txBody>
          <a:bodyPr wrap="square" rtlCol="0">
            <a:spAutoFit/>
          </a:bodyPr>
          <a:lstStyle/>
          <a:p>
            <a:r>
              <a:rPr lang="en-GB" sz="1800" b="1" dirty="0">
                <a:solidFill>
                  <a:schemeClr val="accent3">
                    <a:lumMod val="75000"/>
                  </a:schemeClr>
                </a:solidFill>
                <a:latin typeface="Verdana" pitchFamily="34" charset="0"/>
                <a:ea typeface="Verdana" pitchFamily="34" charset="0"/>
                <a:cs typeface="Verdana" pitchFamily="34" charset="0"/>
              </a:rPr>
              <a:t>Mirela </a:t>
            </a:r>
            <a:r>
              <a:rPr lang="en-GB" sz="1800" b="1" dirty="0" err="1">
                <a:solidFill>
                  <a:schemeClr val="accent3">
                    <a:lumMod val="75000"/>
                  </a:schemeClr>
                </a:solidFill>
                <a:latin typeface="Verdana" pitchFamily="34" charset="0"/>
                <a:ea typeface="Verdana" pitchFamily="34" charset="0"/>
                <a:cs typeface="Verdana" pitchFamily="34" charset="0"/>
              </a:rPr>
              <a:t>Kamberi</a:t>
            </a:r>
            <a:endParaRPr lang="en-GB" sz="1800" b="1" dirty="0">
              <a:solidFill>
                <a:schemeClr val="accent3">
                  <a:lumMod val="75000"/>
                </a:schemeClr>
              </a:solidFill>
              <a:latin typeface="Verdana" pitchFamily="34" charset="0"/>
              <a:ea typeface="Verdana" pitchFamily="34" charset="0"/>
              <a:cs typeface="Verdana" pitchFamily="34" charset="0"/>
            </a:endParaRPr>
          </a:p>
          <a:p>
            <a:r>
              <a:rPr lang="nn-NO" sz="1800" b="1" dirty="0">
                <a:solidFill>
                  <a:schemeClr val="accent3">
                    <a:lumMod val="75000"/>
                  </a:schemeClr>
                </a:solidFill>
                <a:latin typeface="Verdana" pitchFamily="34" charset="0"/>
                <a:ea typeface="Verdana" pitchFamily="34" charset="0"/>
                <a:cs typeface="Verdana" pitchFamily="34" charset="0"/>
              </a:rPr>
              <a:t>Koordinatore Kombëtare e Projekteve në UNDP Shqipëri</a:t>
            </a:r>
            <a:r>
              <a:rPr lang="en-GB" sz="1800" b="1" dirty="0">
                <a:solidFill>
                  <a:schemeClr val="accent3">
                    <a:lumMod val="75000"/>
                  </a:schemeClr>
                </a:solidFill>
                <a:latin typeface="Verdana" pitchFamily="34" charset="0"/>
                <a:ea typeface="Verdana" pitchFamily="34" charset="0"/>
                <a:cs typeface="Verdana" pitchFamily="34" charset="0"/>
              </a:rPr>
              <a:t> </a:t>
            </a:r>
          </a:p>
          <a:p>
            <a:r>
              <a:rPr lang="en-GB" sz="1800" b="1" dirty="0">
                <a:solidFill>
                  <a:schemeClr val="accent3">
                    <a:lumMod val="75000"/>
                  </a:schemeClr>
                </a:solidFill>
                <a:latin typeface="Verdana" pitchFamily="34" charset="0"/>
                <a:ea typeface="Verdana" pitchFamily="34" charset="0"/>
                <a:cs typeface="Verdana" pitchFamily="34" charset="0"/>
              </a:rPr>
              <a:t>Team Leader</a:t>
            </a:r>
            <a:r>
              <a:rPr lang="sq-AL" sz="1800" b="1" dirty="0">
                <a:solidFill>
                  <a:schemeClr val="accent3">
                    <a:lumMod val="75000"/>
                  </a:schemeClr>
                </a:solidFill>
                <a:latin typeface="Verdana" pitchFamily="34" charset="0"/>
                <a:ea typeface="Verdana" pitchFamily="34" charset="0"/>
                <a:cs typeface="Verdana" pitchFamily="34" charset="0"/>
              </a:rPr>
              <a:t>, </a:t>
            </a:r>
            <a:r>
              <a:rPr lang="en-GB" sz="1800" b="1" dirty="0">
                <a:solidFill>
                  <a:schemeClr val="accent3">
                    <a:lumMod val="75000"/>
                  </a:schemeClr>
                </a:solidFill>
                <a:latin typeface="Verdana" pitchFamily="34" charset="0"/>
                <a:ea typeface="Verdana" pitchFamily="34" charset="0"/>
                <a:cs typeface="Verdana" pitchFamily="34" charset="0"/>
              </a:rPr>
              <a:t>National Project Coordinator </a:t>
            </a:r>
            <a:r>
              <a:rPr lang="sq-AL" sz="1800" b="1" dirty="0" err="1">
                <a:solidFill>
                  <a:schemeClr val="accent3">
                    <a:lumMod val="75000"/>
                  </a:schemeClr>
                </a:solidFill>
                <a:latin typeface="Verdana" pitchFamily="34" charset="0"/>
                <a:ea typeface="Verdana" pitchFamily="34" charset="0"/>
                <a:cs typeface="Verdana" pitchFamily="34" charset="0"/>
              </a:rPr>
              <a:t>Albania</a:t>
            </a:r>
            <a:r>
              <a:rPr lang="en-GB" sz="1800" b="1" dirty="0">
                <a:solidFill>
                  <a:schemeClr val="accent3">
                    <a:lumMod val="75000"/>
                  </a:schemeClr>
                </a:solidFill>
                <a:latin typeface="Verdana" pitchFamily="34" charset="0"/>
                <a:ea typeface="Verdana" pitchFamily="34" charset="0"/>
                <a:cs typeface="Verdana" pitchFamily="34" charset="0"/>
              </a:rPr>
              <a:t>, UNDP</a:t>
            </a:r>
            <a:endParaRPr lang="sq-AL" sz="1800" b="1" dirty="0">
              <a:solidFill>
                <a:schemeClr val="accent3">
                  <a:lumMod val="75000"/>
                </a:schemeClr>
              </a:solidFill>
              <a:latin typeface="Verdana" pitchFamily="34" charset="0"/>
              <a:ea typeface="Verdana" pitchFamily="34" charset="0"/>
              <a:cs typeface="Verdana" pitchFamily="34" charset="0"/>
            </a:endParaRPr>
          </a:p>
        </p:txBody>
      </p:sp>
      <p:sp>
        <p:nvSpPr>
          <p:cNvPr id="17" name="TextBox 16"/>
          <p:cNvSpPr txBox="1"/>
          <p:nvPr/>
        </p:nvSpPr>
        <p:spPr>
          <a:xfrm>
            <a:off x="371966" y="9189974"/>
            <a:ext cx="8546933" cy="369332"/>
          </a:xfrm>
          <a:prstGeom prst="rect">
            <a:avLst/>
          </a:prstGeom>
          <a:noFill/>
        </p:spPr>
        <p:txBody>
          <a:bodyPr wrap="square" rtlCol="0">
            <a:spAutoFit/>
          </a:bodyPr>
          <a:lstStyle/>
          <a:p>
            <a:r>
              <a:rPr lang="en-US" sz="1800" i="1" dirty="0" err="1">
                <a:latin typeface="Verdana" pitchFamily="34" charset="0"/>
                <a:ea typeface="Verdana" pitchFamily="34" charset="0"/>
                <a:cs typeface="Verdana" pitchFamily="34" charset="0"/>
              </a:rPr>
              <a:t>Vendi</a:t>
            </a:r>
            <a:r>
              <a:rPr lang="en-US" sz="1800" i="1" dirty="0">
                <a:latin typeface="Verdana" pitchFamily="34" charset="0"/>
                <a:ea typeface="Verdana" pitchFamily="34" charset="0"/>
                <a:cs typeface="Verdana" pitchFamily="34" charset="0"/>
              </a:rPr>
              <a:t>/Premises</a:t>
            </a:r>
            <a:r>
              <a:rPr lang="sr-Latn-RS" sz="1800" dirty="0">
                <a:latin typeface="Verdana" pitchFamily="34" charset="0"/>
                <a:ea typeface="Verdana" pitchFamily="34" charset="0"/>
                <a:cs typeface="Verdana" pitchFamily="34" charset="0"/>
              </a:rPr>
              <a:t>: </a:t>
            </a:r>
            <a:r>
              <a:rPr lang="en-GB" sz="1800" b="1" dirty="0">
                <a:solidFill>
                  <a:schemeClr val="accent3">
                    <a:lumMod val="75000"/>
                  </a:schemeClr>
                </a:solidFill>
                <a:latin typeface="Verdana" pitchFamily="34" charset="0"/>
                <a:ea typeface="Verdana" pitchFamily="34" charset="0"/>
                <a:cs typeface="Verdana" pitchFamily="34" charset="0"/>
              </a:rPr>
              <a:t>Salla A...../ Room A……. </a:t>
            </a:r>
            <a:r>
              <a:rPr lang="sr-Latn-RS" sz="1800" b="1" dirty="0">
                <a:solidFill>
                  <a:schemeClr val="accent3">
                    <a:lumMod val="75000"/>
                  </a:schemeClr>
                </a:solidFill>
                <a:latin typeface="Verdana" pitchFamily="34" charset="0"/>
                <a:ea typeface="Verdana" pitchFamily="34" charset="0"/>
                <a:cs typeface="Verdana" pitchFamily="34" charset="0"/>
              </a:rPr>
              <a:t>                           </a:t>
            </a:r>
            <a:endParaRPr lang="en-GB" sz="1800" b="1" dirty="0">
              <a:solidFill>
                <a:schemeClr val="accent3">
                  <a:lumMod val="75000"/>
                </a:schemeClr>
              </a:solidFill>
              <a:latin typeface="Verdana" pitchFamily="34" charset="0"/>
              <a:ea typeface="Verdana" pitchFamily="34" charset="0"/>
              <a:cs typeface="Verdana" pitchFamily="34" charset="0"/>
            </a:endParaRPr>
          </a:p>
        </p:txBody>
      </p:sp>
      <p:pic>
        <p:nvPicPr>
          <p:cNvPr id="15" name="Picture 2" descr="C:\Users\HP\Desktop\UT_University_of_Tirana_logo.svg.png"/>
          <p:cNvPicPr>
            <a:picLocks noChangeAspect="1" noChangeArrowheads="1"/>
          </p:cNvPicPr>
          <p:nvPr/>
        </p:nvPicPr>
        <p:blipFill>
          <a:blip r:embed="rId3" cstate="print"/>
          <a:srcRect/>
          <a:stretch>
            <a:fillRect/>
          </a:stretch>
        </p:blipFill>
        <p:spPr bwMode="auto">
          <a:xfrm>
            <a:off x="152400" y="304800"/>
            <a:ext cx="1371600" cy="1295400"/>
          </a:xfrm>
          <a:prstGeom prst="rect">
            <a:avLst/>
          </a:prstGeom>
          <a:noFill/>
        </p:spPr>
      </p:pic>
      <p:pic>
        <p:nvPicPr>
          <p:cNvPr id="1026" name="Picture 2" descr="unt logo"/>
          <p:cNvPicPr>
            <a:picLocks noChangeAspect="1" noChangeArrowheads="1"/>
          </p:cNvPicPr>
          <p:nvPr/>
        </p:nvPicPr>
        <p:blipFill>
          <a:blip r:embed="rId4"/>
          <a:srcRect/>
          <a:stretch>
            <a:fillRect/>
          </a:stretch>
        </p:blipFill>
        <p:spPr bwMode="auto">
          <a:xfrm>
            <a:off x="5085679" y="695834"/>
            <a:ext cx="990600" cy="838200"/>
          </a:xfrm>
          <a:prstGeom prst="rect">
            <a:avLst/>
          </a:prstGeom>
          <a:noFill/>
          <a:ln w="9525">
            <a:noFill/>
            <a:miter lim="800000"/>
            <a:headEnd/>
            <a:tailEnd/>
          </a:ln>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63851" y="11080895"/>
            <a:ext cx="5419027" cy="1196025"/>
          </a:xfrm>
          <a:prstGeom prst="rect">
            <a:avLst/>
          </a:prstGeom>
        </p:spPr>
      </p:pic>
      <p:sp>
        <p:nvSpPr>
          <p:cNvPr id="7" name="Rectangle 6"/>
          <p:cNvSpPr/>
          <p:nvPr/>
        </p:nvSpPr>
        <p:spPr>
          <a:xfrm>
            <a:off x="361575" y="9751686"/>
            <a:ext cx="9236161" cy="877163"/>
          </a:xfrm>
          <a:prstGeom prst="rect">
            <a:avLst/>
          </a:prstGeom>
        </p:spPr>
        <p:txBody>
          <a:bodyPr wrap="square">
            <a:spAutoFit/>
          </a:bodyPr>
          <a:lstStyle/>
          <a:p>
            <a:r>
              <a:rPr lang="en-US" sz="1700" i="1" dirty="0">
                <a:solidFill>
                  <a:srgbClr val="333333"/>
                </a:solidFill>
                <a:latin typeface="Times New Roman" panose="02020603050405020304" pitchFamily="18" charset="0"/>
                <a:ea typeface="Calibri" panose="020F0502020204030204" pitchFamily="34" charset="0"/>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sq-AL" sz="1700" dirty="0"/>
          </a:p>
        </p:txBody>
      </p:sp>
      <p:pic>
        <p:nvPicPr>
          <p:cNvPr id="8" name="Picture 7">
            <a:extLst>
              <a:ext uri="{FF2B5EF4-FFF2-40B4-BE49-F238E27FC236}">
                <a16:creationId xmlns:a16="http://schemas.microsoft.com/office/drawing/2014/main" id="{90FEB1C4-76E0-2206-E560-340375A39763}"/>
              </a:ext>
            </a:extLst>
          </p:cNvPr>
          <p:cNvPicPr/>
          <p:nvPr/>
        </p:nvPicPr>
        <p:blipFill>
          <a:blip r:embed="rId6"/>
          <a:srcRect/>
          <a:stretch>
            <a:fillRect/>
          </a:stretch>
        </p:blipFill>
        <p:spPr>
          <a:xfrm>
            <a:off x="685800" y="10744200"/>
            <a:ext cx="2743200" cy="1374795"/>
          </a:xfrm>
          <a:prstGeom prst="rect">
            <a:avLst/>
          </a:prstGeom>
          <a:noFill/>
          <a:ln>
            <a:noFill/>
            <a:prstDash/>
          </a:ln>
        </p:spPr>
      </p:pic>
    </p:spTree>
    <p:extLst>
      <p:ext uri="{BB962C8B-B14F-4D97-AF65-F5344CB8AC3E}">
        <p14:creationId xmlns:p14="http://schemas.microsoft.com/office/powerpoint/2010/main" val="3695784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2203</TotalTime>
  <Words>185</Words>
  <Application>Microsoft Office PowerPoint</Application>
  <PresentationFormat>A3 Paper (297x420 mm)</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Perseta Grabova</cp:lastModifiedBy>
  <cp:revision>46</cp:revision>
  <cp:lastPrinted>2017-11-29T14:14:04Z</cp:lastPrinted>
  <dcterms:created xsi:type="dcterms:W3CDTF">2017-11-28T13:07:03Z</dcterms:created>
  <dcterms:modified xsi:type="dcterms:W3CDTF">2023-01-19T09:36:31Z</dcterms:modified>
</cp:coreProperties>
</file>